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546" r:id="rId2"/>
    <p:sldId id="557" r:id="rId3"/>
    <p:sldId id="551" r:id="rId4"/>
    <p:sldId id="576" r:id="rId5"/>
    <p:sldId id="579" r:id="rId6"/>
    <p:sldId id="564" r:id="rId7"/>
    <p:sldId id="566" r:id="rId8"/>
    <p:sldId id="558" r:id="rId9"/>
    <p:sldId id="563" r:id="rId10"/>
    <p:sldId id="560" r:id="rId11"/>
    <p:sldId id="577" r:id="rId12"/>
    <p:sldId id="578" r:id="rId13"/>
    <p:sldId id="567" r:id="rId14"/>
    <p:sldId id="568" r:id="rId15"/>
    <p:sldId id="569" r:id="rId16"/>
    <p:sldId id="575" r:id="rId17"/>
    <p:sldId id="574" r:id="rId18"/>
    <p:sldId id="571" r:id="rId19"/>
    <p:sldId id="572" r:id="rId20"/>
    <p:sldId id="573" r:id="rId21"/>
  </p:sldIdLst>
  <p:sldSz cx="10693400" cy="7561263"/>
  <p:notesSz cx="6735763" cy="9866313"/>
  <p:embeddedFontLst>
    <p:embeddedFont>
      <p:font typeface="맑은 고딕" panose="020B0503020000020004" pitchFamily="50" charset="-127"/>
      <p:regular r:id="rId23"/>
      <p:bold r:id="rId24"/>
    </p:embeddedFont>
    <p:embeddedFont>
      <p:font typeface="KoPub돋움체 Medium" panose="02020603020101020101" pitchFamily="18" charset="-127"/>
      <p:regular r:id="rId25"/>
    </p:embeddedFont>
    <p:embeddedFont>
      <p:font typeface="나눔고딕" panose="020D0604000000000000" pitchFamily="50" charset="-127"/>
      <p:regular r:id="rId26"/>
      <p:bold r:id="rId27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2100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7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시안 검토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통한 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2016-12-05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435" name="Picture 3" descr="C:\Users\kimsy\Desktop\왜가리\mai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62324" y="4788743"/>
            <a:ext cx="64764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관련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배너형태로 제공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주요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또는 업데이트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슬라이드로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(B-1)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324" y="4788743"/>
            <a:ext cx="66062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타이틀로 시민과의 소통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콘탠츠를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1268" name="Picture 4" descr="C:\Users\kimsy\Desktop\3안_디지털시민시장실_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923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(B-2)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62324" y="4788743"/>
            <a:ext cx="72186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타이틀과  시민들의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3315" name="Picture 3" descr="C:\Users\kimsy\Desktop\3안_디지털시민시장실_메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09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756295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kimsy\Desktop\왜가리\a재난상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0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84" y="4140671"/>
            <a:ext cx="8517385" cy="31940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9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4" cy="3191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>
            <a:stCxn id="19" idx="3"/>
            <a:endCxn id="19" idx="1"/>
          </p:cNvCxnSpPr>
          <p:nvPr/>
        </p:nvCxnSpPr>
        <p:spPr>
          <a:xfrm flipH="1">
            <a:off x="1949495" y="23518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4798194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597998" y="7562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949495" y="5728278"/>
            <a:ext cx="850977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98194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7998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8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1803"/>
            <a:ext cx="10693400" cy="40168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200381"/>
            <a:ext cx="869996" cy="438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38588" y="21244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29433" y="2844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-232761" y="4120321"/>
            <a:ext cx="2240684" cy="24056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3414427" y="3462208"/>
            <a:ext cx="2922292" cy="79823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64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766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124" y="129709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(4/4)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266" name="Picture 2" descr="C:\Users\kimsy\Desktop\mocku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2324" y="4788743"/>
            <a:ext cx="766427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 정보를 요약해서 구성하며 시정업데이트 및 주요사업을 초기화면에 노출하여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시의성을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확보하고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SNS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여론동향을 통해 시민과의 소통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또는 시민의견을 확인할 수 있는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서울시민에 대한 친근한 메시지 중심의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멀티스크린임을 감안하여 각 화면의 표면 밝기가 서로 차이가 나지 않도록 또는 민감하게 노출되지 않아야 하고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집무실 내 구성되는 멀티스크린으로 눈의 피로도를 감안하여 어두운 계열을 중심으로 디자인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(B-1)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2324" y="4788743"/>
            <a:ext cx="6606296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타이틀로 시민과의 소통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콘탠츠를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활용한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2290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26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(B-2)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2324" y="4788743"/>
            <a:ext cx="7218643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사람이 중심인 서울 시민이 행복한 서울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 타이틀과  시민들의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068" y="4841691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14338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2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</p:spTree>
    <p:extLst>
      <p:ext uri="{BB962C8B-B14F-4D97-AF65-F5344CB8AC3E}">
        <p14:creationId xmlns:p14="http://schemas.microsoft.com/office/powerpoint/2010/main" val="1727370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4138175"/>
            <a:ext cx="8509773" cy="321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380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기능설명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91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279"/>
            <a:ext cx="10693400" cy="4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4428703"/>
            <a:ext cx="1458268" cy="220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863" y="5863636"/>
            <a:ext cx="2970685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7863" y="5083946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5612" y="451152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775292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" y="828303"/>
            <a:ext cx="1152128" cy="35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732129" y="392464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31" idx="4"/>
            <a:endCxn id="21" idx="1"/>
          </p:cNvCxnSpPr>
          <p:nvPr/>
        </p:nvCxnSpPr>
        <p:spPr>
          <a:xfrm rot="16200000" flipH="1">
            <a:off x="358647" y="4711729"/>
            <a:ext cx="1160564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5" idx="4"/>
            <a:endCxn id="11" idx="1"/>
          </p:cNvCxnSpPr>
          <p:nvPr/>
        </p:nvCxnSpPr>
        <p:spPr>
          <a:xfrm rot="16200000" flipH="1">
            <a:off x="-67612" y="5488352"/>
            <a:ext cx="1776567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4692" y="5083946"/>
            <a:ext cx="36004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위치정보기반의 정보 제공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전역에 걸친 재난대응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등을 한 눈에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stCxn id="27" idx="4"/>
            <a:endCxn id="36" idx="1"/>
          </p:cNvCxnSpPr>
          <p:nvPr/>
        </p:nvCxnSpPr>
        <p:spPr>
          <a:xfrm rot="16200000" flipH="1">
            <a:off x="4247921" y="4295702"/>
            <a:ext cx="1692008" cy="36153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9399363" y="33547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4692" y="5863636"/>
            <a:ext cx="3600400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연관시정 통계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꺾인 연결선 47"/>
          <p:cNvCxnSpPr>
            <a:endCxn id="47" idx="3"/>
          </p:cNvCxnSpPr>
          <p:nvPr/>
        </p:nvCxnSpPr>
        <p:spPr>
          <a:xfrm rot="5400000">
            <a:off x="7929481" y="4528312"/>
            <a:ext cx="2557935" cy="66671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03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02284" y="1908423"/>
            <a:ext cx="7632848" cy="151216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26777</TotalTime>
  <Words>507</Words>
  <Application>Microsoft Office PowerPoint</Application>
  <PresentationFormat>사용자 지정</PresentationFormat>
  <Paragraphs>127</Paragraphs>
  <Slides>20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맑은 고딕</vt:lpstr>
      <vt:lpstr>KoPub돋움체 Medium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818</cp:revision>
  <cp:lastPrinted>2016-11-15T14:29:30Z</cp:lastPrinted>
  <dcterms:created xsi:type="dcterms:W3CDTF">2014-06-17T14:38:15Z</dcterms:created>
  <dcterms:modified xsi:type="dcterms:W3CDTF">2016-12-05T14:23:15Z</dcterms:modified>
</cp:coreProperties>
</file>